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Rubik" panose="020B0604020202020204" charset="-79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25" y="227300"/>
            <a:ext cx="7525400" cy="24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1985000" y="2609200"/>
            <a:ext cx="5605500" cy="61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 Recipe Retrieval App</a:t>
            </a:r>
            <a:endParaRPr sz="2200" b="1"/>
          </a:p>
        </p:txBody>
      </p:sp>
      <p:sp>
        <p:nvSpPr>
          <p:cNvPr id="56" name="Shape 56"/>
          <p:cNvSpPr txBox="1"/>
          <p:nvPr/>
        </p:nvSpPr>
        <p:spPr>
          <a:xfrm>
            <a:off x="6928750" y="4431900"/>
            <a:ext cx="21222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Team : CodeSquad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524325" y="166275"/>
            <a:ext cx="666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Rubik"/>
                <a:ea typeface="Rubik"/>
                <a:cs typeface="Rubik"/>
                <a:sym typeface="Rubik"/>
              </a:rPr>
              <a:t>App Use Cases : </a:t>
            </a:r>
            <a:endParaRPr sz="48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524325" y="1387875"/>
            <a:ext cx="69306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34F5C"/>
                </a:solidFill>
              </a:rPr>
              <a:t>&gt; Food enthusiasts wanting to sharpen their culinary skills</a:t>
            </a:r>
            <a:endParaRPr sz="3000" b="1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34F5C"/>
                </a:solidFill>
              </a:rPr>
              <a:t>&gt;Health conscious tourists who love to binge</a:t>
            </a:r>
            <a:endParaRPr sz="3000" b="1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34F5C"/>
                </a:solidFill>
              </a:rPr>
              <a:t>&gt;Blessing for Masters students!</a:t>
            </a:r>
            <a:endParaRPr sz="3000" b="1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134F5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524325" y="374525"/>
            <a:ext cx="666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ubik"/>
                <a:ea typeface="Rubik"/>
                <a:cs typeface="Rubik"/>
                <a:sym typeface="Rubik"/>
              </a:rPr>
              <a:t>User Perspective ? </a:t>
            </a:r>
            <a:endParaRPr sz="4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524325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</a:rPr>
              <a:t>Access to search history</a:t>
            </a:r>
            <a:endParaRPr sz="3600" b="1">
              <a:solidFill>
                <a:srgbClr val="134F5C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250" y="1660325"/>
            <a:ext cx="1654876" cy="294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524325" y="374525"/>
            <a:ext cx="68682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ubik"/>
                <a:ea typeface="Rubik"/>
                <a:cs typeface="Rubik"/>
                <a:sym typeface="Rubik"/>
              </a:rPr>
              <a:t>Admin Perspective ? </a:t>
            </a:r>
            <a:endParaRPr sz="4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524325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134F5C"/>
                </a:solidFill>
              </a:rPr>
              <a:t>D</a:t>
            </a:r>
            <a:r>
              <a:rPr lang="en-US" sz="3600" b="1" dirty="0" err="1">
                <a:solidFill>
                  <a:srgbClr val="134F5C"/>
                </a:solidFill>
              </a:rPr>
              <a:t>aily</a:t>
            </a:r>
            <a:r>
              <a:rPr lang="en-US" sz="3600" b="1" dirty="0">
                <a:solidFill>
                  <a:srgbClr val="134F5C"/>
                </a:solidFill>
              </a:rPr>
              <a:t> Email Reports of the Feedback</a:t>
            </a:r>
            <a:endParaRPr sz="3600" b="1" dirty="0">
              <a:solidFill>
                <a:srgbClr val="134F5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B88F6-63E0-4195-B5D8-AC775363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700" y="2180930"/>
            <a:ext cx="3084207" cy="1734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524325" y="374525"/>
            <a:ext cx="546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ubik"/>
                <a:ea typeface="Rubik"/>
                <a:cs typeface="Rubik"/>
                <a:sym typeface="Rubik"/>
              </a:rPr>
              <a:t>Scalability ? </a:t>
            </a:r>
            <a:endParaRPr sz="4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</a:rPr>
              <a:t>Data stored on MongoDB !</a:t>
            </a:r>
            <a:endParaRPr sz="3600" b="1">
              <a:solidFill>
                <a:srgbClr val="134F5C"/>
              </a:solidFill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50" y="1883575"/>
            <a:ext cx="3333599" cy="205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524325" y="374525"/>
            <a:ext cx="68682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ubik"/>
                <a:ea typeface="Rubik"/>
                <a:cs typeface="Rubik"/>
                <a:sym typeface="Rubik"/>
              </a:rPr>
              <a:t>Present Scope ? </a:t>
            </a:r>
            <a:endParaRPr sz="4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524324" y="1985175"/>
            <a:ext cx="7908075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3600" b="1" dirty="0">
                <a:solidFill>
                  <a:srgbClr val="134F5C"/>
                </a:solidFill>
              </a:rPr>
              <a:t>Trained on 7 dishes</a:t>
            </a:r>
            <a:endParaRPr sz="3600" b="1" dirty="0">
              <a:solidFill>
                <a:srgbClr val="134F5C"/>
              </a:solidFill>
            </a:endParaRPr>
          </a:p>
          <a:p>
            <a:pPr marL="571500" lvl="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b="1" dirty="0">
              <a:solidFill>
                <a:srgbClr val="134F5C"/>
              </a:solidFill>
            </a:endParaRPr>
          </a:p>
          <a:p>
            <a:pPr marL="571500" lvl="0" indent="-5715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3600" b="1" dirty="0">
                <a:solidFill>
                  <a:srgbClr val="134F5C"/>
                </a:solidFill>
              </a:rPr>
              <a:t>Real time processing capability</a:t>
            </a:r>
            <a:endParaRPr sz="3600" b="1" dirty="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503500" y="207925"/>
            <a:ext cx="66600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ubik"/>
                <a:ea typeface="Rubik"/>
                <a:cs typeface="Rubik"/>
                <a:sym typeface="Rubik"/>
              </a:rPr>
              <a:t>Future Scope ? </a:t>
            </a:r>
            <a:endParaRPr sz="4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32774" y="1839400"/>
            <a:ext cx="3935189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34F5C"/>
                </a:solidFill>
              </a:rPr>
              <a:t>Have pictures with ingredients</a:t>
            </a:r>
            <a:endParaRPr sz="3000" b="1" dirty="0">
              <a:solidFill>
                <a:srgbClr val="134F5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134F5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34F5C"/>
                </a:solidFill>
              </a:rPr>
              <a:t>Show customized toppings</a:t>
            </a:r>
            <a:endParaRPr sz="3000" b="1" dirty="0">
              <a:solidFill>
                <a:srgbClr val="134F5C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4799825" y="1735275"/>
            <a:ext cx="38487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34F5C"/>
                </a:solidFill>
              </a:rPr>
              <a:t>Diversify recognition range</a:t>
            </a:r>
            <a:endParaRPr sz="3000" b="1">
              <a:solidFill>
                <a:srgbClr val="134F5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134F5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34F5C"/>
                </a:solidFill>
              </a:rPr>
              <a:t>Suggest popular dishes based on geolocation</a:t>
            </a:r>
            <a:endParaRPr sz="3000" b="1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711600" y="1735275"/>
            <a:ext cx="47940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34F5C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024100" y="1928850"/>
            <a:ext cx="2293258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Rubik"/>
                <a:ea typeface="Rubik"/>
                <a:cs typeface="Rubik"/>
                <a:sym typeface="Rubik"/>
              </a:rPr>
              <a:t>DEMO</a:t>
            </a:r>
            <a:endParaRPr sz="4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DishClose Project Demo (1)">
            <a:hlinkClick r:id="" action="ppaction://media"/>
            <a:extLst>
              <a:ext uri="{FF2B5EF4-FFF2-40B4-BE49-F238E27FC236}">
                <a16:creationId xmlns:a16="http://schemas.microsoft.com/office/drawing/2014/main" id="{E2A37DE4-8920-4C33-80DA-F6CC6986A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1478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On-screen Show (16:9)</PresentationFormat>
  <Paragraphs>26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Georgia</vt:lpstr>
      <vt:lpstr>Rubik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Vajid Kagdi</cp:lastModifiedBy>
  <cp:revision>3</cp:revision>
  <dcterms:modified xsi:type="dcterms:W3CDTF">2018-05-10T02:02:00Z</dcterms:modified>
</cp:coreProperties>
</file>